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6632"/>
            <a:ext cx="9032032" cy="6741368"/>
          </a:xfrm>
          <a:prstGeom prst="horizontalScroll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المراحل الفنية والنواحي القانونية لفعالية الوثب الطويل </a:t>
            </a:r>
            <a:b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r>
              <a:rPr lang="ar-IQ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/>
            </a:r>
            <a:br>
              <a:rPr lang="ar-IQ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95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المراحل الفنية لفعالية الوثب الطويل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1. مرحلة الاقتراب</a:t>
            </a:r>
          </a:p>
          <a:p>
            <a:pPr marL="0" indent="0">
              <a:buNone/>
            </a:pPr>
            <a:r>
              <a:rPr lang="ar-IQ" b="1" dirty="0" smtClean="0"/>
              <a:t>الهدف : الوصول لأقصى سرعة يمكن التحكم فيها </a:t>
            </a:r>
          </a:p>
          <a:p>
            <a:pPr marL="0" indent="0" algn="justLow">
              <a:buNone/>
            </a:pPr>
            <a:r>
              <a:rPr lang="ar-IQ" dirty="0" smtClean="0"/>
              <a:t>- تتفاوت مسافة الاقتراب تبعاً لمستوى الاداء فهي تتراوح بين 10 خطوات للمبتدئين وأكثر من 20 خطوة للمتقدمين , تتزايد السرعة باستمرار حتى لوحة الارتقاء , تكون طريقة الجري مماثلة للعدو</a:t>
            </a:r>
          </a:p>
          <a:p>
            <a:pPr marL="0" indent="0"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2. مرحلة الارتقاء </a:t>
            </a:r>
          </a:p>
          <a:p>
            <a:pPr marL="0" indent="0">
              <a:buNone/>
            </a:pPr>
            <a:r>
              <a:rPr lang="ar-IQ" b="1" dirty="0" smtClean="0"/>
              <a:t>الهدف : زيادة السرعة العمودية وتقليل فقدان السرعة الافقية </a:t>
            </a:r>
          </a:p>
          <a:p>
            <a:pPr marL="0" indent="0" algn="justLow">
              <a:buNone/>
            </a:pPr>
            <a:r>
              <a:rPr lang="ar-IQ" dirty="0" smtClean="0"/>
              <a:t>- يكون وضع القدم سريع وفعال مع تحريكه لأسفل للخلف , يقل زمن الارتقاء وتقليل </a:t>
            </a:r>
            <a:r>
              <a:rPr lang="ar-IQ" dirty="0" err="1" smtClean="0"/>
              <a:t>أنثناء</a:t>
            </a:r>
            <a:r>
              <a:rPr lang="ar-IQ" dirty="0" smtClean="0"/>
              <a:t> رجل الارتقاء , دفع فخذ الرجل الحرة الى الوضع الافقي , تكون مفاصل الكاحل والركبة والفخذ على كامل امتدادها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869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المراحل الفنية لفعالية الوثب الطويل 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3. مرحلة الطيران </a:t>
            </a:r>
          </a:p>
          <a:p>
            <a:pPr marL="0" indent="0">
              <a:buNone/>
            </a:pPr>
            <a:r>
              <a:rPr lang="ar-IQ" sz="3600" b="1" dirty="0" smtClean="0"/>
              <a:t>الهدف : الاعداد لهبوط فعال </a:t>
            </a:r>
          </a:p>
          <a:p>
            <a:pPr marL="0" indent="0" algn="justLow">
              <a:buNone/>
            </a:pPr>
            <a:r>
              <a:rPr lang="ar-IQ" sz="3600" dirty="0" smtClean="0"/>
              <a:t>- تعليق الرجل الحرة في وضع الارتقاء , بقاء الجذع مستقيم </a:t>
            </a:r>
            <a:r>
              <a:rPr lang="ar-IQ" sz="3600" dirty="0" err="1" smtClean="0"/>
              <a:t>أوعمودياً</a:t>
            </a:r>
            <a:r>
              <a:rPr lang="ar-IQ" sz="3600" dirty="0" smtClean="0"/>
              <a:t> , استمرار رجل الارتقاء خلف الرجل الحرة معظم فترة الطيران , ثني رجل الارتقاء وسحبها للأمام ولأعلى بالقرب من نهاية الطيران , تمتد كل من قدم الارتقاء للأمام للهبوط  </a:t>
            </a:r>
          </a:p>
        </p:txBody>
      </p:sp>
    </p:spTree>
    <p:extLst>
      <p:ext uri="{BB962C8B-B14F-4D97-AF65-F5344CB8AC3E}">
        <p14:creationId xmlns:p14="http://schemas.microsoft.com/office/powerpoint/2010/main" val="34020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المراحل الفنية لفعالية الوثب الطويل 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 مرحلة الهبوط</a:t>
            </a:r>
          </a:p>
          <a:p>
            <a:pPr marL="0" indent="0" algn="justLow">
              <a:buNone/>
            </a:pPr>
            <a:r>
              <a:rPr lang="ar-IQ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الهدف : تقليل المسافة المفقودة </a:t>
            </a:r>
          </a:p>
          <a:p>
            <a:pPr marL="0" indent="0" algn="justLow">
              <a:buNone/>
            </a:pPr>
            <a:r>
              <a:rPr lang="ar-IQ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</a:t>
            </a:r>
            <a:r>
              <a:rPr lang="ar-IQ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تكون الرجلين على كامل امتدادها تقريباً , يكون الجذع مثني للأمام , تسحب الذراعين للخلف , دفع الفخذين للأمام في اتجاه نقطة تلامس القدمين بالأرض </a:t>
            </a:r>
          </a:p>
        </p:txBody>
      </p:sp>
    </p:spTree>
    <p:extLst>
      <p:ext uri="{BB962C8B-B14F-4D97-AF65-F5344CB8AC3E}">
        <p14:creationId xmlns:p14="http://schemas.microsoft.com/office/powerpoint/2010/main" val="2093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b="1" dirty="0" smtClean="0"/>
              <a:t>النواحي القانونية لفعالية الوثب الطويل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7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1. طريق الاقتراب </a:t>
            </a:r>
          </a:p>
          <a:p>
            <a:pPr algn="justLow"/>
            <a:r>
              <a:rPr lang="ar-IQ" dirty="0" smtClean="0"/>
              <a:t>- طول طريق الاقتراب من (40 - 45) متر .</a:t>
            </a:r>
          </a:p>
          <a:p>
            <a:pPr algn="justLow"/>
            <a:r>
              <a:rPr lang="ar-IQ" dirty="0" smtClean="0"/>
              <a:t>- عرض طريق الاقتراب (1.22) متر .</a:t>
            </a:r>
          </a:p>
          <a:p>
            <a:pPr algn="justLow"/>
            <a:r>
              <a:rPr lang="ar-IQ" dirty="0" smtClean="0"/>
              <a:t>- يحدد طريق الاقتراب بخطوط بيضاء بعرض (5) سنتمر .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2. لوحة الارتقاء :</a:t>
            </a:r>
          </a:p>
          <a:p>
            <a:pPr algn="justLow"/>
            <a:r>
              <a:rPr lang="ar-IQ" dirty="0" smtClean="0"/>
              <a:t>تصنع من الخشب أو اي مادة صلبة بحيث تغزر مسامير حذاء المتسابق </a:t>
            </a:r>
            <a:r>
              <a:rPr lang="ar-IQ" dirty="0" err="1" smtClean="0"/>
              <a:t>ولاتنزلق</a:t>
            </a:r>
            <a:r>
              <a:rPr lang="ar-IQ" dirty="0" smtClean="0"/>
              <a:t> يكون طول لوحة الارتقاء (1.22) متر وعرضها (20) سم وعمق (10)سم , تطلى باللون الابيض , المسافة بين خط الارتقاء والحافة القريبة لمنطقة الهبوط (1)متر , يجب أن لا تقل المسافة بين خط الارتقاء ونهاية منطقة الهبوط عن (10) متر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08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النواحي القانونية لفعالية الوثب الطويل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7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Low"/>
            <a:r>
              <a:rPr lang="ar-IQ" b="1" dirty="0" smtClean="0"/>
              <a:t>3. منطقة الهبوط :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يجب أن تغطى منطقة الهبوط بالرمال الناعمة الرطبة , الحد الادنى لمنطقة الهبوط (9) متر أما الحد الادنى للعرض (2.75)متر .</a:t>
            </a:r>
          </a:p>
          <a:p>
            <a:pPr marL="0" indent="0" algn="justLow">
              <a:buNone/>
            </a:pPr>
            <a:endParaRPr lang="ar-IQ" b="1" dirty="0" smtClean="0">
              <a:solidFill>
                <a:srgbClr val="FF0000"/>
              </a:solidFill>
            </a:endParaRPr>
          </a:p>
          <a:p>
            <a:pPr algn="justLow"/>
            <a:r>
              <a:rPr lang="ar-IQ" b="1" dirty="0" smtClean="0"/>
              <a:t>4 المحاولات :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أذا كان عدد المتسابقين أكثر من ثمانية يمنح لكل لاعب ثلاث محاولات ويمنح المتسابقين الثمانية الذين حصلوا على أفضل انجازات قانونية ثلاث محاولات اضافية , أما اذا كان عدد المتسابقين ثمانية أو اقل فيسمح لكل متسابق ست محاولات .</a:t>
            </a:r>
          </a:p>
        </p:txBody>
      </p:sp>
    </p:spTree>
    <p:extLst>
      <p:ext uri="{BB962C8B-B14F-4D97-AF65-F5344CB8AC3E}">
        <p14:creationId xmlns:p14="http://schemas.microsoft.com/office/powerpoint/2010/main" val="32593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النواحي القانونية لفعالية الوثب الطويل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7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يعطى للمتسابق وقت (1 دقيقة) لأنهاء كل محاولة من محاولاته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يحاسب المتسابق على أفضل انجاز من بين وثباته .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في حالة ظهور عقدة بين متنافسين أو أكثر فيحدد ثاني أفضل أداء للمتسابقين المتساويين </a:t>
            </a:r>
            <a:r>
              <a:rPr lang="ar-IQ" b="1" dirty="0" err="1" smtClean="0">
                <a:solidFill>
                  <a:srgbClr val="FF0000"/>
                </a:solidFill>
              </a:rPr>
              <a:t>وأذا</a:t>
            </a:r>
            <a:r>
              <a:rPr lang="ar-IQ" b="1" dirty="0" smtClean="0">
                <a:solidFill>
                  <a:srgbClr val="FF0000"/>
                </a:solidFill>
              </a:rPr>
              <a:t> استمر فثالث أفضل أداء وهكذا حتى يكسر التعادل .</a:t>
            </a:r>
          </a:p>
          <a:p>
            <a:pPr algn="justLow"/>
            <a:endParaRPr lang="ar-IQ" b="1" dirty="0">
              <a:solidFill>
                <a:srgbClr val="FF0000"/>
              </a:solidFill>
            </a:endParaRPr>
          </a:p>
          <a:p>
            <a:pPr algn="justLow"/>
            <a:r>
              <a:rPr lang="ar-IQ" b="1" dirty="0" smtClean="0"/>
              <a:t>5 يفشل المتسابق في الحالات التالية :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قام أثناء الارتقاء بلمس الارض خلف خط الارتقاء بأي جزء من جسمه في حالة الركض بدون وثب أو في حالة الوثب .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9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النواحي القانونية لفعالية الوثب الطويل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7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ارتقى من الخارج من أحدى نهايتي اللوحة سواء من بعد أو من قبل امتداد خط الارتقاء .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لمس الارض بين خط الارتقاء ومنطقة الهبوط .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استعمال أي شكل من اشكال الشقلبة (الدوران) في الهواء أثناء الجري أو الوثب .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قام أثناء مسار الهبوط لمس الارض خارج منطقة الهبوط الاقب الى خط الارتقاء منه لأقرب أثر أحدثه في الرمال .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3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النواحي القانونية لفعالية الوثب الطويل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7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Low"/>
            <a:r>
              <a:rPr lang="ar-IQ" b="1" dirty="0" smtClean="0"/>
              <a:t>6 المحاولات الصحيحة في الحالات التالية :</a:t>
            </a:r>
          </a:p>
          <a:p>
            <a:pPr algn="justLow">
              <a:buFontTx/>
              <a:buChar char="-"/>
            </a:pPr>
            <a:r>
              <a:rPr lang="ar-IQ" b="1" dirty="0" smtClean="0">
                <a:solidFill>
                  <a:srgbClr val="FF0000"/>
                </a:solidFill>
              </a:rPr>
              <a:t>جرى المتسابق خارج خطوط البيضاء التي تحدد منطقة الاقتراب في اي جزء منها .</a:t>
            </a:r>
          </a:p>
          <a:p>
            <a:pPr algn="justLow">
              <a:buFontTx/>
              <a:buChar char="-"/>
            </a:pPr>
            <a:r>
              <a:rPr lang="ar-IQ" b="1" dirty="0" smtClean="0">
                <a:solidFill>
                  <a:srgbClr val="FF0000"/>
                </a:solidFill>
              </a:rPr>
              <a:t>لمس أي جزء من حذاء المتسابق أو قدمه </a:t>
            </a:r>
            <a:r>
              <a:rPr lang="ar-IQ" b="1" dirty="0" err="1" smtClean="0">
                <a:solidFill>
                  <a:srgbClr val="FF0000"/>
                </a:solidFill>
              </a:rPr>
              <a:t>للارض</a:t>
            </a:r>
            <a:r>
              <a:rPr lang="ar-IQ" b="1" dirty="0" smtClean="0">
                <a:solidFill>
                  <a:srgbClr val="FF0000"/>
                </a:solidFill>
              </a:rPr>
              <a:t> خارج نهاية لوحة الارتقاء قبل خط الارتقاء .</a:t>
            </a:r>
          </a:p>
          <a:p>
            <a:pPr algn="justLow">
              <a:buFontTx/>
              <a:buChar char="-"/>
            </a:pPr>
            <a:r>
              <a:rPr lang="ar-IQ" b="1" dirty="0" smtClean="0">
                <a:solidFill>
                  <a:srgbClr val="FF0000"/>
                </a:solidFill>
              </a:rPr>
              <a:t>عاد المتسابق مشياً للخلف خلال منطقة الهبوط بعد </a:t>
            </a:r>
            <a:r>
              <a:rPr lang="ar-IQ" b="1" dirty="0" err="1" smtClean="0">
                <a:solidFill>
                  <a:srgbClr val="FF0000"/>
                </a:solidFill>
              </a:rPr>
              <a:t>مغادرتهلها</a:t>
            </a:r>
            <a:r>
              <a:rPr lang="ar-IQ" b="1" dirty="0" smtClean="0">
                <a:solidFill>
                  <a:srgbClr val="FF0000"/>
                </a:solidFill>
              </a:rPr>
              <a:t> بطريقة صحيحة 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0541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582</Words>
  <Application>Microsoft Office PowerPoint</Application>
  <PresentationFormat>عرض على الشاشة (3:4)‏</PresentationFormat>
  <Paragraphs>46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المراحل الفنية والنواحي القانونية لفعالية الوثب الطويل   </vt:lpstr>
      <vt:lpstr>المراحل الفنية لفعالية الوثب الطويل </vt:lpstr>
      <vt:lpstr>المراحل الفنية لفعالية الوثب الطويل </vt:lpstr>
      <vt:lpstr>المراحل الفنية لفعالية الوثب الطويل </vt:lpstr>
      <vt:lpstr>النواحي القانونية لفعالية الوثب الطويل </vt:lpstr>
      <vt:lpstr>النواحي القانونية لفعالية الوثب الطويل </vt:lpstr>
      <vt:lpstr>النواحي القانونية لفعالية الوثب الطويل </vt:lpstr>
      <vt:lpstr>النواحي القانونية لفعالية الوثب الطويل </vt:lpstr>
      <vt:lpstr>النواحي القانونية لفعالية الوثب الطويل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</dc:creator>
  <cp:lastModifiedBy>TOS</cp:lastModifiedBy>
  <cp:revision>24</cp:revision>
  <dcterms:created xsi:type="dcterms:W3CDTF">2018-11-16T10:38:55Z</dcterms:created>
  <dcterms:modified xsi:type="dcterms:W3CDTF">2019-11-09T11:27:22Z</dcterms:modified>
</cp:coreProperties>
</file>